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3752-C6E4-480E-8AA2-ACDDAF7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935FA-66F9-4BB6-8B11-70F220AD0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7FB1-20AE-4222-A68A-BE41EA3C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82D0-DCC2-478D-A3DA-5622E073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9FA95-2379-4500-B82F-BF859BCC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9CFE-B692-4F0A-98FD-4913B1D1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B1050-A791-480C-8817-620D02E21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CAF4-79FA-4584-B824-DD6EC31B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39A7-E7C6-4D0E-94F2-43519B3A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ADA10-29D9-4592-BC42-17137DF7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7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4E904-1FAC-4467-8C00-E2282B10A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FDD2E-39BC-4E2D-9FC9-215997A6D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1F597-5857-4BED-9D7A-58B26439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3B92-6957-44A1-9430-97C9BB2F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37AC-07A8-45B1-8C90-995AE6F4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DFC4-EF5F-41B7-A69C-2D8483F2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35154-D0F0-4387-B87C-A343D0A5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9678-2144-49F4-854B-DBA33BFE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A39C4-4F3A-49FE-88EF-380D7F6F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3B969-D4DE-48E7-9D8D-1EFC342E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6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6F65-92EB-4951-97E2-EF94B89B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6F943-B560-4107-B1DC-62DE10FA5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7B65-8B0B-4D8C-BD4A-6411E241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401FC-7C2E-416A-8923-50951EC8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AB211-4128-46A5-9D47-2E1146D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569D-7A1D-481A-97B2-DAEB6CC4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921F3-3FCF-44EF-AB75-B12FE779E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6CB24-4F98-452D-B4EB-497194DE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A6300-FB02-4B44-A615-8D9B50B1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69F14-9CDA-4622-9FEB-6957ED8F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CA56E-87E9-465F-B591-0A91A8DC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0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70EE-6860-42FA-AD59-FD4B770C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312A-CE1C-46E8-A889-7EE2E8B5C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CFBE6-FC0A-47D1-BFB7-FD17A2D9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5E854-C2F5-43D4-92C6-142A2CC94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1110E-45E5-466A-B80F-BC951B748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166F7-761F-4D9B-A001-557A0378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8EC4A-D1B7-4526-916A-F2D72189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D227-F881-43DF-951F-EC9A3487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4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3F50-174D-4CA3-B931-EEABC948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00DB5-9729-41ED-8140-D10D8498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A5965-9C99-4EAB-8A94-9B9C31F1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C087-53A9-4353-8BCC-D8DF55B7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AC6E0-9B60-49A7-A797-7F2D8142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237A-1775-462D-B7A4-F3755DD6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10411-433E-4207-8BE1-A7246F8A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FF70-E1BE-49F8-86BB-E8F38C49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84F8-01BC-4A52-A085-F44598EE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FFB9C-32D1-4969-B7C8-8200A8ABD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30BB9-9E15-4414-84A3-F5FCB7D3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3709E-377B-4AB2-97E5-43D2D465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D26F2-234F-4D7F-B5FF-3AC249A9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7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50D2-FD4D-4B91-803D-E96C105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C9752-BE03-4A59-9BD5-6A2E0C96C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54A5-A0B4-4B9F-A486-B0A1DCEAD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5FB8D-7CFF-43BE-AAC1-685446F2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5E9C3-0645-4EC6-BDCD-B94AB833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FE992-A172-4595-8998-33C7AD8B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F1D1E-2C83-4A9C-99B4-4161CB78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C2040-3DF8-4560-8B40-DDCFE826A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327A1-DB0E-4D22-A910-0C1C50C96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E116-AB8E-4707-9218-29E48522506B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6CF52-5347-4D45-B2A3-10405F78E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C4536-EF84-461B-9D90-EE32A2119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4D571-44E2-4C88-850E-851F3D617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C764-5D71-4725-9D3B-B3C13B2D5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AC725-0556-4D95-A0A5-D4307D643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resentation">
            <a:hlinkClick r:id="" action="ppaction://media"/>
            <a:extLst>
              <a:ext uri="{FF2B5EF4-FFF2-40B4-BE49-F238E27FC236}">
                <a16:creationId xmlns:a16="http://schemas.microsoft.com/office/drawing/2014/main" id="{D9A82BEE-8A99-4F4F-821B-B2AE3035E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21566"/>
            <a:ext cx="12192000" cy="69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5F7AD-7260-470B-975B-8B4FB304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25" y="-117153"/>
            <a:ext cx="12529626" cy="8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phy-hd">
            <a:hlinkClick r:id="" action="ppaction://media"/>
            <a:extLst>
              <a:ext uri="{FF2B5EF4-FFF2-40B4-BE49-F238E27FC236}">
                <a16:creationId xmlns:a16="http://schemas.microsoft.com/office/drawing/2014/main" id="{800DECD9-D4D4-4DBC-AA42-6E3979EB2C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761" y="-1"/>
            <a:ext cx="13520176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2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FBF6-CF77-4F80-94A6-C27C0ECC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188677" cy="1156603"/>
          </a:xfrm>
        </p:spPr>
        <p:txBody>
          <a:bodyPr>
            <a:normAutofit/>
          </a:bodyPr>
          <a:lstStyle/>
          <a:p>
            <a:r>
              <a:rPr lang="fr-FR" sz="4000" b="1" dirty="0"/>
              <a:t>The </a:t>
            </a:r>
            <a:r>
              <a:rPr lang="fr-FR" sz="4000" b="1" dirty="0" err="1"/>
              <a:t>link</a:t>
            </a:r>
            <a:r>
              <a:rPr lang="fr-FR" sz="4000" b="1" dirty="0"/>
              <a:t> :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8BC6-8B70-4619-AD19-8C203B4D6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0646"/>
            <a:ext cx="8646942" cy="967154"/>
          </a:xfrm>
        </p:spPr>
        <p:txBody>
          <a:bodyPr/>
          <a:lstStyle/>
          <a:p>
            <a:r>
              <a:rPr lang="en-US" dirty="0"/>
              <a:t>https://alikchaou.github.io/hakathon/index.php/index.html</a:t>
            </a:r>
          </a:p>
        </p:txBody>
      </p:sp>
    </p:spTree>
    <p:extLst>
      <p:ext uri="{BB962C8B-B14F-4D97-AF65-F5344CB8AC3E}">
        <p14:creationId xmlns:p14="http://schemas.microsoft.com/office/powerpoint/2010/main" val="127007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</Words>
  <Application>Microsoft Office PowerPoint</Application>
  <PresentationFormat>Widescreen</PresentationFormat>
  <Paragraphs>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The link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Alii Kchaou</dc:creator>
  <cp:lastModifiedBy>Alii Kchaou</cp:lastModifiedBy>
  <cp:revision>1</cp:revision>
  <dcterms:created xsi:type="dcterms:W3CDTF">2018-09-16T10:10:34Z</dcterms:created>
  <dcterms:modified xsi:type="dcterms:W3CDTF">2018-09-16T10:18:21Z</dcterms:modified>
</cp:coreProperties>
</file>